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5" d="100"/>
          <a:sy n="145" d="100"/>
        </p:scale>
        <p:origin x="62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=""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=""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=""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11/06/2019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=""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=""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Capitão da salvação </a:t>
            </a:r>
          </a:p>
          <a:p>
            <a:r>
              <a:rPr lang="pt-BR" dirty="0"/>
              <a:t>É Cristo, o Salvador; </a:t>
            </a:r>
          </a:p>
          <a:p>
            <a:r>
              <a:rPr lang="pt-BR" dirty="0"/>
              <a:t>O Rei dos reis, o Redentor, </a:t>
            </a:r>
          </a:p>
          <a:p>
            <a:r>
              <a:rPr lang="pt-BR" dirty="0"/>
              <a:t>Jesus, o bom Senhor. </a:t>
            </a:r>
          </a:p>
        </p:txBody>
      </p:sp>
    </p:spTree>
    <p:extLst>
      <p:ext uri="{BB962C8B-B14F-4D97-AF65-F5344CB8AC3E}">
        <p14:creationId xmlns:p14="http://schemas.microsoft.com/office/powerpoint/2010/main" val="3093935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tudo vencerá; </a:t>
            </a:r>
          </a:p>
          <a:p>
            <a:r>
              <a:rPr lang="pt-BR" dirty="0"/>
              <a:t>Vitória nos dará; </a:t>
            </a:r>
          </a:p>
          <a:p>
            <a:r>
              <a:rPr lang="pt-BR" dirty="0"/>
              <a:t>À glória, salvos, </a:t>
            </a:r>
          </a:p>
          <a:p>
            <a:r>
              <a:rPr lang="pt-BR" dirty="0"/>
              <a:t>nos conduzirá.</a:t>
            </a:r>
          </a:p>
        </p:txBody>
      </p:sp>
    </p:spTree>
    <p:extLst>
      <p:ext uri="{BB962C8B-B14F-4D97-AF65-F5344CB8AC3E}">
        <p14:creationId xmlns:p14="http://schemas.microsoft.com/office/powerpoint/2010/main" val="230305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 </a:t>
            </a:r>
          </a:p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</a:t>
            </a:r>
          </a:p>
        </p:txBody>
      </p:sp>
    </p:spTree>
    <p:extLst>
      <p:ext uri="{BB962C8B-B14F-4D97-AF65-F5344CB8AC3E}">
        <p14:creationId xmlns:p14="http://schemas.microsoft.com/office/powerpoint/2010/main" val="355021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Alegre cantarei </a:t>
            </a:r>
          </a:p>
          <a:p>
            <a:r>
              <a:rPr lang="pt-BR" dirty="0"/>
              <a:t>louvores ao meu </a:t>
            </a:r>
            <a:r>
              <a:rPr lang="pt-BR" dirty="0" smtClean="0"/>
              <a:t>Rei, </a:t>
            </a:r>
            <a:endParaRPr lang="pt-BR" dirty="0"/>
          </a:p>
          <a:p>
            <a:r>
              <a:rPr lang="pt-BR" dirty="0"/>
              <a:t>A meu Senhor Jesus, </a:t>
            </a:r>
          </a:p>
          <a:p>
            <a:r>
              <a:rPr lang="pt-BR" dirty="0"/>
              <a:t>que me salvou.</a:t>
            </a:r>
          </a:p>
        </p:txBody>
      </p:sp>
    </p:spTree>
    <p:extLst>
      <p:ext uri="{BB962C8B-B14F-4D97-AF65-F5344CB8AC3E}">
        <p14:creationId xmlns:p14="http://schemas.microsoft.com/office/powerpoint/2010/main" val="3212803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vinde, crentes, entoar </a:t>
            </a:r>
          </a:p>
          <a:p>
            <a:r>
              <a:rPr lang="pt-BR" dirty="0"/>
              <a:t>Louvores a Jesus, </a:t>
            </a:r>
          </a:p>
          <a:p>
            <a:r>
              <a:rPr lang="pt-BR" dirty="0"/>
              <a:t>Que, para a nossa salvação, </a:t>
            </a:r>
          </a:p>
          <a:p>
            <a:r>
              <a:rPr lang="pt-BR" dirty="0"/>
              <a:t>Foi morto numa cruz;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sangue derramou, </a:t>
            </a:r>
          </a:p>
          <a:p>
            <a:r>
              <a:rPr lang="pt-BR" dirty="0"/>
              <a:t>De tudo me lavou, </a:t>
            </a:r>
          </a:p>
          <a:p>
            <a:r>
              <a:rPr lang="pt-BR" dirty="0"/>
              <a:t>Mais alvo do que a </a:t>
            </a:r>
          </a:p>
          <a:p>
            <a:r>
              <a:rPr lang="pt-BR" dirty="0"/>
              <a:t>neve me tornou!</a:t>
            </a:r>
          </a:p>
        </p:txBody>
      </p:sp>
    </p:spTree>
    <p:extLst>
      <p:ext uri="{BB962C8B-B14F-4D97-AF65-F5344CB8AC3E}">
        <p14:creationId xmlns:p14="http://schemas.microsoft.com/office/powerpoint/2010/main" val="2020213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 </a:t>
            </a:r>
          </a:p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</a:t>
            </a:r>
          </a:p>
        </p:txBody>
      </p:sp>
    </p:spTree>
    <p:extLst>
      <p:ext uri="{BB962C8B-B14F-4D97-AF65-F5344CB8AC3E}">
        <p14:creationId xmlns:p14="http://schemas.microsoft.com/office/powerpoint/2010/main" val="3987187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Alegre cantarei </a:t>
            </a:r>
          </a:p>
          <a:p>
            <a:r>
              <a:rPr lang="pt-BR" dirty="0"/>
              <a:t>louvores ao meu </a:t>
            </a:r>
            <a:r>
              <a:rPr lang="pt-BR" dirty="0" smtClean="0"/>
              <a:t>Rei, </a:t>
            </a:r>
            <a:endParaRPr lang="pt-BR" dirty="0"/>
          </a:p>
          <a:p>
            <a:r>
              <a:rPr lang="pt-BR" dirty="0"/>
              <a:t>A meu Senhor Jesus, </a:t>
            </a:r>
          </a:p>
          <a:p>
            <a:r>
              <a:rPr lang="pt-BR" dirty="0"/>
              <a:t>que me salvou.</a:t>
            </a:r>
          </a:p>
        </p:txBody>
      </p:sp>
    </p:spTree>
    <p:extLst>
      <p:ext uri="{BB962C8B-B14F-4D97-AF65-F5344CB8AC3E}">
        <p14:creationId xmlns:p14="http://schemas.microsoft.com/office/powerpoint/2010/main" val="57356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Conosco vinde vos unir </a:t>
            </a:r>
          </a:p>
          <a:p>
            <a:r>
              <a:rPr lang="pt-BR" dirty="0"/>
              <a:t>Na guerra contra o mal, </a:t>
            </a:r>
          </a:p>
          <a:p>
            <a:r>
              <a:rPr lang="pt-BR" dirty="0" smtClean="0"/>
              <a:t>E </a:t>
            </a:r>
            <a:r>
              <a:rPr lang="pt-BR" dirty="0"/>
              <a:t>com o nosso Salvador </a:t>
            </a:r>
          </a:p>
          <a:p>
            <a:r>
              <a:rPr lang="pt-BR" dirty="0"/>
              <a:t>Em marcha triunfal, </a:t>
            </a:r>
          </a:p>
        </p:txBody>
      </p:sp>
    </p:spTree>
    <p:extLst>
      <p:ext uri="{BB962C8B-B14F-4D97-AF65-F5344CB8AC3E}">
        <p14:creationId xmlns:p14="http://schemas.microsoft.com/office/powerpoint/2010/main" val="4121708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todos proclamar </a:t>
            </a:r>
          </a:p>
          <a:p>
            <a:r>
              <a:rPr lang="pt-BR" dirty="0"/>
              <a:t>A graça e Seu poder; </a:t>
            </a:r>
          </a:p>
          <a:p>
            <a:r>
              <a:rPr lang="pt-BR" dirty="0"/>
              <a:t>Seu sangue derramou </a:t>
            </a:r>
          </a:p>
          <a:p>
            <a:r>
              <a:rPr lang="pt-BR" dirty="0" err="1"/>
              <a:t>p’ra</a:t>
            </a:r>
            <a:r>
              <a:rPr lang="pt-BR" dirty="0"/>
              <a:t> nos salvar!</a:t>
            </a:r>
          </a:p>
        </p:txBody>
      </p:sp>
    </p:spTree>
    <p:extLst>
      <p:ext uri="{BB962C8B-B14F-4D97-AF65-F5344CB8AC3E}">
        <p14:creationId xmlns:p14="http://schemas.microsoft.com/office/powerpoint/2010/main" val="505163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 </a:t>
            </a:r>
          </a:p>
          <a:p>
            <a:r>
              <a:rPr lang="pt-BR" dirty="0"/>
              <a:t>O sangue de Jesus </a:t>
            </a:r>
          </a:p>
          <a:p>
            <a:r>
              <a:rPr lang="pt-BR" dirty="0"/>
              <a:t>me lavou, me lavou;</a:t>
            </a:r>
          </a:p>
        </p:txBody>
      </p:sp>
    </p:spTree>
    <p:extLst>
      <p:ext uri="{BB962C8B-B14F-4D97-AF65-F5344CB8AC3E}">
        <p14:creationId xmlns:p14="http://schemas.microsoft.com/office/powerpoint/2010/main" val="20168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=""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=""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Alegre cantarei </a:t>
            </a:r>
          </a:p>
          <a:p>
            <a:r>
              <a:rPr lang="pt-BR" dirty="0"/>
              <a:t>louvores ao meu </a:t>
            </a:r>
            <a:r>
              <a:rPr lang="pt-BR" dirty="0" smtClean="0"/>
              <a:t>Rei, </a:t>
            </a:r>
            <a:endParaRPr lang="pt-BR" dirty="0"/>
          </a:p>
          <a:p>
            <a:r>
              <a:rPr lang="pt-BR" dirty="0"/>
              <a:t>A meu Senhor Jesus, </a:t>
            </a:r>
          </a:p>
          <a:p>
            <a:r>
              <a:rPr lang="pt-BR" dirty="0"/>
              <a:t>que me salvou.</a:t>
            </a:r>
          </a:p>
        </p:txBody>
      </p:sp>
    </p:spTree>
    <p:extLst>
      <p:ext uri="{BB962C8B-B14F-4D97-AF65-F5344CB8AC3E}">
        <p14:creationId xmlns:p14="http://schemas.microsoft.com/office/powerpoint/2010/main" val="35465212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276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  <vt:lpstr>LOUVORES A JESUS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Danielle Fonseca Dias</cp:lastModifiedBy>
  <cp:revision>16</cp:revision>
  <dcterms:created xsi:type="dcterms:W3CDTF">2019-03-12T19:19:25Z</dcterms:created>
  <dcterms:modified xsi:type="dcterms:W3CDTF">2019-06-11T21:39:24Z</dcterms:modified>
</cp:coreProperties>
</file>

<file path=docProps/thumbnail.jpeg>
</file>